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75" r:id="rId5"/>
    <p:sldId id="264" r:id="rId6"/>
    <p:sldId id="271" r:id="rId7"/>
    <p:sldId id="274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75"/>
          </p14:sldIdLst>
        </p14:section>
        <p14:section name="PM处理流程" id="{0F06179D-A5C6-4D24-9BA4-0C758687534C}">
          <p14:sldIdLst>
            <p14:sldId id="264"/>
            <p14:sldId id="271"/>
          </p14:sldIdLst>
        </p14:section>
        <p14:section name="实例化渲染" id="{54ed33b0-787b-428c-b977-2e3446021edc}">
          <p14:sldIdLst>
            <p14:sldId id="274"/>
            <p14:sldId id="27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commentAuthors" Target="commentAuthors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5965" y="5913120"/>
            <a:ext cx="10725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注释</a:t>
            </a:r>
            <a:r>
              <a:rPr kumimoji="1" lang="en-US" altLang="zh-CN" sz="24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: </a:t>
            </a:r>
            <a:r>
              <a:rPr kumimoji="1"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这张图画的不够饱满 建议相应地插入一些示意图在每个步骤 图文并茂</a:t>
            </a:r>
            <a:endParaRPr kumimoji="1" lang="zh-CN" altLang="en-US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96585" y="410210"/>
            <a:ext cx="257048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901055" y="677545"/>
            <a:ext cx="2213610" cy="245427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371590" y="158432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9085" y="94615"/>
            <a:ext cx="11783695" cy="63214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70815"/>
            <a:ext cx="11557635" cy="32912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492188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5445" y="3668395"/>
            <a:ext cx="629221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97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6585" y="3764915"/>
            <a:ext cx="227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040" y="4350385"/>
            <a:ext cx="781050" cy="149225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6443980" y="4193540"/>
            <a:ext cx="1527175" cy="170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2306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122295" y="5812790"/>
            <a:ext cx="961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:128</a:t>
            </a:r>
            <a:r>
              <a:rPr lang="zh-CN" altLang="en-US" sz="1000"/>
              <a:t>×</a:t>
            </a:r>
            <a:r>
              <a:rPr lang="en-US" altLang="zh-CN" sz="1000"/>
              <a:t>128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122420" y="5810885"/>
            <a:ext cx="10058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71590" y="196913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1590" y="235331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79845" y="271780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05245" y="88709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data stream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7692390" y="17589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6237605" y="2174240"/>
            <a:ext cx="92710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7686040" y="24955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6174105" y="1713865"/>
            <a:ext cx="14287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035" y="4378325"/>
            <a:ext cx="742315" cy="14217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0290" y="4393565"/>
            <a:ext cx="721995" cy="14065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279015" y="5819140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:64</a:t>
            </a:r>
            <a:r>
              <a:rPr lang="zh-CN" altLang="en-US" sz="1000"/>
              <a:t>×</a:t>
            </a:r>
            <a:r>
              <a:rPr lang="en-US" altLang="zh-CN" sz="1000"/>
              <a:t>64</a:t>
            </a:r>
            <a:endParaRPr lang="en-US" altLang="zh-CN" sz="100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" y="4393565"/>
            <a:ext cx="730250" cy="14033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381125" y="5821045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:32</a:t>
            </a:r>
            <a:r>
              <a:rPr lang="zh-CN" altLang="en-US" sz="1000"/>
              <a:t>×</a:t>
            </a:r>
            <a:r>
              <a:rPr lang="en-US" altLang="zh-CN" sz="1000"/>
              <a:t>32</a:t>
            </a:r>
            <a:endParaRPr lang="en-US" altLang="zh-CN" sz="10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7520" y="4476750"/>
            <a:ext cx="814070" cy="1025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165" y="4251960"/>
            <a:ext cx="849630" cy="1544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1440" y="4814570"/>
            <a:ext cx="606425" cy="12033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2655" y="4982210"/>
            <a:ext cx="503555" cy="93027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2075" y="3780790"/>
            <a:ext cx="699135" cy="110553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55655" y="3902710"/>
            <a:ext cx="581025" cy="891540"/>
          </a:xfrm>
          <a:prstGeom prst="rect">
            <a:avLst/>
          </a:prstGeom>
        </p:spPr>
      </p:pic>
      <p:cxnSp>
        <p:nvCxnSpPr>
          <p:cNvPr id="77" name="肘形连接符 76"/>
          <p:cNvCxnSpPr>
            <a:stCxn id="23" idx="3"/>
            <a:endCxn id="31" idx="1"/>
          </p:cNvCxnSpPr>
          <p:nvPr/>
        </p:nvCxnSpPr>
        <p:spPr>
          <a:xfrm>
            <a:off x="8900795" y="5024755"/>
            <a:ext cx="1350645" cy="391795"/>
          </a:xfrm>
          <a:prstGeom prst="bentConnector3">
            <a:avLst>
              <a:gd name="adj1" fmla="val 50024"/>
            </a:avLst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23" idx="3"/>
            <a:endCxn id="59" idx="1"/>
          </p:cNvCxnSpPr>
          <p:nvPr/>
        </p:nvCxnSpPr>
        <p:spPr>
          <a:xfrm flipV="1">
            <a:off x="8900795" y="4333875"/>
            <a:ext cx="1351280" cy="690880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8870315" y="4521835"/>
            <a:ext cx="77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Parameter adjustment</a:t>
            </a:r>
            <a:endParaRPr lang="zh-CN" altLang="en-US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527675"/>
            <a:ext cx="2337435" cy="11588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527675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75" y="2238375"/>
            <a:ext cx="1050925" cy="146494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95" y="2238375"/>
            <a:ext cx="690880" cy="144653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3821430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2494</Words>
  <Application>WPS 演示</Application>
  <PresentationFormat>宽屏</PresentationFormat>
  <Paragraphs>337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31</cp:revision>
  <dcterms:created xsi:type="dcterms:W3CDTF">2021-02-04T06:09:00Z</dcterms:created>
  <dcterms:modified xsi:type="dcterms:W3CDTF">2021-02-18T07:48:42Z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